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311" r:id="rId3"/>
    <p:sldId id="257" r:id="rId4"/>
    <p:sldId id="294" r:id="rId5"/>
    <p:sldId id="320" r:id="rId6"/>
    <p:sldId id="313" r:id="rId7"/>
    <p:sldId id="316" r:id="rId8"/>
    <p:sldId id="315" r:id="rId9"/>
    <p:sldId id="317" r:id="rId10"/>
    <p:sldId id="318" r:id="rId11"/>
    <p:sldId id="319" r:id="rId12"/>
    <p:sldId id="314" r:id="rId13"/>
    <p:sldId id="321" r:id="rId14"/>
    <p:sldId id="322" r:id="rId15"/>
    <p:sldId id="323" r:id="rId16"/>
    <p:sldId id="324" r:id="rId17"/>
    <p:sldId id="325" r:id="rId18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3A7512-7B7D-373D-C8A5-828677DEE5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A5E30D9-CD50-3440-04D2-5EEEC9D822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BA163C-8870-9DBA-4322-4EC6CB0EE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C86F9-2B9C-402B-A311-260306B26B56}" type="datetimeFigureOut">
              <a:rPr lang="ko-KR" altLang="en-US" smtClean="0"/>
              <a:t>2025-10-28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AE08AE-5DDB-ECF1-AA29-5FA35301A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69760F-B92C-6261-0BAF-A4B5B8AAE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043B-F8DC-4147-8506-602BF764453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718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9C66E-857D-E394-582D-68C204577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7E9ED0-3650-4005-7027-F0BE4496BB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9D9499-2631-12F6-E805-FFB07AB97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C86F9-2B9C-402B-A311-260306B26B56}" type="datetimeFigureOut">
              <a:rPr lang="ko-KR" altLang="en-US" smtClean="0"/>
              <a:t>2025-10-28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3FD99B-A13F-704D-794E-BD00814D3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1981F1-AAD0-8006-BF12-392D81BE8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043B-F8DC-4147-8506-602BF764453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9459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7A72B06-5DC1-11D0-2AEE-714C7A1199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3FBCAD-F260-0581-B585-9A9219102E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B5A826-A127-5A31-2EDC-BCB7CFFA3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C86F9-2B9C-402B-A311-260306B26B56}" type="datetimeFigureOut">
              <a:rPr lang="ko-KR" altLang="en-US" smtClean="0"/>
              <a:t>2025-10-28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298616-670F-C430-293A-7E5B74DCB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36B678-2C3C-98E3-2724-D725E6A01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043B-F8DC-4147-8506-602BF764453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7850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9259F-F251-73AA-CC53-360E539F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0807E2-1C28-B9F5-CD71-578C3EE5B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844D65-1526-3ED1-37E5-1FAF82DE4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C86F9-2B9C-402B-A311-260306B26B56}" type="datetimeFigureOut">
              <a:rPr lang="ko-KR" altLang="en-US" smtClean="0"/>
              <a:t>2025-10-28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6F714E-64D8-031D-0AE0-BBC1C9859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F81142-4A35-0E94-811A-C09AD4C0F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043B-F8DC-4147-8506-602BF764453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8923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E08335-F9B2-628D-4353-04D9359C2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2890FE-975D-C4AC-7ED5-C111540D2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5D73E6-321E-64C8-12FC-3BC0F38B0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C86F9-2B9C-402B-A311-260306B26B56}" type="datetimeFigureOut">
              <a:rPr lang="ko-KR" altLang="en-US" smtClean="0"/>
              <a:t>2025-10-28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8AA68B-9707-EDA9-B3C7-C61B75759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F6B579-FC00-23AF-C8C4-CB827C639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043B-F8DC-4147-8506-602BF764453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9738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210FA4-3AE2-F11B-6615-480A6CC49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D88BC2-6826-AFFA-DBBB-BEE489EC23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CA127B-7DBB-BCCA-E73E-88DC8B5518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48F5B2-BAE3-CC0A-15E8-1B03F3D52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C86F9-2B9C-402B-A311-260306B26B56}" type="datetimeFigureOut">
              <a:rPr lang="ko-KR" altLang="en-US" smtClean="0"/>
              <a:t>2025-10-28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E35638-5027-04AC-E4D6-ABC88C6F0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69E0DF-C37D-D6C0-E9C4-C951E6C25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043B-F8DC-4147-8506-602BF764453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3411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587D3-45DD-B22B-0AF9-1C3EACE05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A15E36-6A9C-DE96-F89D-37596067C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0B3801-3961-D89E-FE5C-EA490ED0E1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6A1909-6389-8A27-DA9F-C17802CB65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905C977-9E0F-7454-DD72-6BCE412B1A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0354B0F-BC23-5AC6-2AE6-81F03C7F9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C86F9-2B9C-402B-A311-260306B26B56}" type="datetimeFigureOut">
              <a:rPr lang="ko-KR" altLang="en-US" smtClean="0"/>
              <a:t>2025-10-28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4600C5E-0E66-5604-B8D7-B669C34FB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CF7EEB9-B542-D078-B27B-166E42401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043B-F8DC-4147-8506-602BF764453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4455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A9F31E-4B3B-66D9-2A1E-4AF3CBFAD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02399C-BD82-7A86-B8B4-246A2D939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C86F9-2B9C-402B-A311-260306B26B56}" type="datetimeFigureOut">
              <a:rPr lang="ko-KR" altLang="en-US" smtClean="0"/>
              <a:t>2025-10-28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7D7AB3-8E32-1492-CC17-87577562D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6625FB-90D0-91B0-59FA-251620BAB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043B-F8DC-4147-8506-602BF764453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4811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321F83-6348-2E67-D6F4-26C2A193F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C86F9-2B9C-402B-A311-260306B26B56}" type="datetimeFigureOut">
              <a:rPr lang="ko-KR" altLang="en-US" smtClean="0"/>
              <a:t>2025-10-28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95EB2CE-C212-69B2-3749-6B5AEB724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E648CB-43F6-61F1-1919-DDCC34B4B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043B-F8DC-4147-8506-602BF764453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6440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659740-C0E3-BD15-8992-A3687B89E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36FA26-F9C5-2FAC-2140-91CD84803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E3E235-2541-25FD-7E77-09765D5B3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F85499-F241-CEFC-DCC8-2DFEDC3D8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C86F9-2B9C-402B-A311-260306B26B56}" type="datetimeFigureOut">
              <a:rPr lang="ko-KR" altLang="en-US" smtClean="0"/>
              <a:t>2025-10-28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B25F51-A30F-E6F3-2035-18319C2E6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D922CE-F065-99C2-8DCA-3AEE3FC5A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043B-F8DC-4147-8506-602BF764453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5489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F25145-BE6D-7398-551A-A80D46C9A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E3AFA96-5AEB-12EC-740E-8AC854373F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83064E-901D-24C5-4681-D1692E4FED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E837A4-0961-3B97-0C0C-E6B61CAD3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C86F9-2B9C-402B-A311-260306B26B56}" type="datetimeFigureOut">
              <a:rPr lang="ko-KR" altLang="en-US" smtClean="0"/>
              <a:t>2025-10-28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EB8BD5-CD48-6C41-6BF3-576A29901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411307-CB23-B44A-2FE2-B62364B42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043B-F8DC-4147-8506-602BF764453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2412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703FFC4-62E4-9C32-5A97-277657AA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1603CA-3A4A-52C7-5FA6-C99D83933D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078362-9DD4-3F38-54D7-986DB06DA7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2C86F9-2B9C-402B-A311-260306B26B56}" type="datetimeFigureOut">
              <a:rPr lang="ko-KR" altLang="en-US" smtClean="0"/>
              <a:t>2025-10-28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7409F9-3A22-4259-5828-F0773C6F64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66C9A8-0263-CAAF-2EAE-1942F9BF12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97043B-F8DC-4147-8506-602BF764453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4929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C016B-D3B6-D349-EE27-3183AC3B44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90260"/>
            <a:ext cx="9144000" cy="3545633"/>
          </a:xfrm>
        </p:spPr>
        <p:txBody>
          <a:bodyPr>
            <a:normAutofit/>
          </a:bodyPr>
          <a:lstStyle/>
          <a:p>
            <a:r>
              <a:rPr lang="ko-KR" altLang="en-US" sz="7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㈜</a:t>
            </a:r>
            <a:r>
              <a:rPr lang="ko-KR" altLang="en-US" sz="73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에스피</a:t>
            </a:r>
            <a:r>
              <a:rPr lang="ko-KR" altLang="en-US" sz="73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프린팅</a:t>
            </a:r>
            <a:b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altLang="ko-KR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n-US" altLang="ko-KR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en-US" altLang="ko-KR" sz="4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24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제조실행시스템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추진계획 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회</a:t>
            </a:r>
            <a:b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2025</a:t>
            </a:r>
            <a:r>
              <a:rPr lang="ko-KR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년 </a:t>
            </a:r>
            <a:r>
              <a:rPr lang="en-US" altLang="ko-KR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ko-KR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월 </a:t>
            </a:r>
            <a:r>
              <a:rPr lang="en-US" altLang="ko-KR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23</a:t>
            </a:r>
            <a:r>
              <a:rPr lang="ko-KR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일 목요일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F8F99D-3142-C2D8-EFB7-2097BC57FC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9516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5D24C2-CCB0-6A30-9366-1EEA4920E4DD}"/>
              </a:ext>
            </a:extLst>
          </p:cNvPr>
          <p:cNvSpPr txBox="1"/>
          <p:nvPr/>
        </p:nvSpPr>
        <p:spPr>
          <a:xfrm>
            <a:off x="0" y="78531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인쇄반</a:t>
            </a:r>
            <a:endParaRPr lang="ko-KR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11F5EC-B35A-F6C8-C55E-D6A7D66B8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7972"/>
            <a:ext cx="6151654" cy="46137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C5E0B0-634E-EF8D-105D-A9B4F7621AA8}"/>
              </a:ext>
            </a:extLst>
          </p:cNvPr>
          <p:cNvSpPr txBox="1"/>
          <p:nvPr/>
        </p:nvSpPr>
        <p:spPr>
          <a:xfrm>
            <a:off x="766101" y="5348308"/>
            <a:ext cx="41376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인쇄기에 투입할 </a:t>
            </a:r>
            <a:endParaRPr lang="en-US" altLang="ko-KR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원단 바코드 스캔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7540F9-AAA3-DBA6-BB68-B05EB5A5B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654" y="2327740"/>
            <a:ext cx="6040346" cy="45302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B5C8A5-06F6-D7C3-BAF9-F5A57C9A2AD9}"/>
              </a:ext>
            </a:extLst>
          </p:cNvPr>
          <p:cNvSpPr txBox="1"/>
          <p:nvPr/>
        </p:nvSpPr>
        <p:spPr>
          <a:xfrm>
            <a:off x="6273126" y="862720"/>
            <a:ext cx="59154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작업자 작업지시서 확인</a:t>
            </a:r>
            <a:endParaRPr lang="en-US" altLang="ko-KR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입력정보</a:t>
            </a:r>
            <a:r>
              <a:rPr lang="en-US" altLang="ko-K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ko-KR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불량정보 실시간 입력</a:t>
            </a:r>
          </a:p>
        </p:txBody>
      </p:sp>
    </p:spTree>
    <p:extLst>
      <p:ext uri="{BB962C8B-B14F-4D97-AF65-F5344CB8AC3E}">
        <p14:creationId xmlns:p14="http://schemas.microsoft.com/office/powerpoint/2010/main" val="3973834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30AF0B0-E730-A27D-98BC-B50999005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808"/>
            <a:ext cx="12192000" cy="68801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1F757D-9AEE-4733-8182-FEDF5C424D08}"/>
              </a:ext>
            </a:extLst>
          </p:cNvPr>
          <p:cNvSpPr txBox="1"/>
          <p:nvPr/>
        </p:nvSpPr>
        <p:spPr>
          <a:xfrm>
            <a:off x="0" y="78531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인쇄반</a:t>
            </a:r>
            <a:endParaRPr lang="ko-KR" altLang="en-US" sz="4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2678BF-B7EC-B3FC-F9CF-FFFDEEFAB825}"/>
              </a:ext>
            </a:extLst>
          </p:cNvPr>
          <p:cNvSpPr txBox="1"/>
          <p:nvPr/>
        </p:nvSpPr>
        <p:spPr>
          <a:xfrm>
            <a:off x="0" y="356425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인쇄기에서 인쇄된 반제품에 바코드 출력 후 부착</a:t>
            </a:r>
          </a:p>
        </p:txBody>
      </p:sp>
    </p:spTree>
    <p:extLst>
      <p:ext uri="{BB962C8B-B14F-4D97-AF65-F5344CB8AC3E}">
        <p14:creationId xmlns:p14="http://schemas.microsoft.com/office/powerpoint/2010/main" val="1952815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C6AF9A-E0D1-261B-1AE7-72FDD05EC8B9}"/>
              </a:ext>
            </a:extLst>
          </p:cNvPr>
          <p:cNvSpPr txBox="1"/>
          <p:nvPr/>
        </p:nvSpPr>
        <p:spPr>
          <a:xfrm>
            <a:off x="0" y="78531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가공반</a:t>
            </a:r>
            <a:endParaRPr lang="ko-KR" altLang="en-US" sz="4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C0B3D3-5AFB-1B99-B101-3BCC720F9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31" y="1022555"/>
            <a:ext cx="6154992" cy="46162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6F3DB3-86CA-F9C9-6614-6754424A7A13}"/>
              </a:ext>
            </a:extLst>
          </p:cNvPr>
          <p:cNvSpPr txBox="1"/>
          <p:nvPr/>
        </p:nvSpPr>
        <p:spPr>
          <a:xfrm>
            <a:off x="267058" y="5616841"/>
            <a:ext cx="55130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가공 </a:t>
            </a:r>
            <a:r>
              <a:rPr lang="ko-KR" altLang="en-US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시작적</a:t>
            </a:r>
            <a:r>
              <a:rPr lang="ko-KR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반제품</a:t>
            </a:r>
            <a:r>
              <a:rPr lang="en-US" altLang="ko-KR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,2</a:t>
            </a:r>
            <a:r>
              <a:rPr lang="ko-KR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급지</a:t>
            </a:r>
            <a:endParaRPr lang="en-US" altLang="ko-KR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바코드스캔 후 작업 시작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ECAEB4C-E910-7B93-0706-191C7B1AB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541" y="0"/>
            <a:ext cx="6987459" cy="52405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816369-F68D-021B-FD19-ECB7F18543C2}"/>
              </a:ext>
            </a:extLst>
          </p:cNvPr>
          <p:cNvSpPr txBox="1"/>
          <p:nvPr/>
        </p:nvSpPr>
        <p:spPr>
          <a:xfrm>
            <a:off x="6735863" y="5107531"/>
            <a:ext cx="4865434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작업 완료 후 </a:t>
            </a:r>
            <a:r>
              <a:rPr lang="ko-KR" altLang="en-US" sz="3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경화실</a:t>
            </a:r>
            <a:r>
              <a:rPr lang="ko-KR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선택</a:t>
            </a:r>
            <a:endParaRPr lang="en-US" altLang="ko-KR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(12H, 24H, </a:t>
            </a:r>
            <a:r>
              <a:rPr lang="ko-KR" altLang="en-US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경화실</a:t>
            </a:r>
            <a:r>
              <a:rPr lang="en-US" altLang="ko-K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A, B)</a:t>
            </a:r>
          </a:p>
          <a:p>
            <a:pPr algn="ctr"/>
            <a:r>
              <a:rPr lang="ko-KR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불량정보 입력</a:t>
            </a:r>
            <a:endParaRPr lang="en-US" altLang="ko-KR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바코드스캔 후 작업 시작</a:t>
            </a:r>
          </a:p>
        </p:txBody>
      </p:sp>
    </p:spTree>
    <p:extLst>
      <p:ext uri="{BB962C8B-B14F-4D97-AF65-F5344CB8AC3E}">
        <p14:creationId xmlns:p14="http://schemas.microsoft.com/office/powerpoint/2010/main" val="216272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007285-5D6D-1B19-204C-E36063A54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200" y="0"/>
            <a:ext cx="5384800" cy="4038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2FE2E9-D58D-E56B-BE07-C1A11D1C6761}"/>
              </a:ext>
            </a:extLst>
          </p:cNvPr>
          <p:cNvSpPr txBox="1"/>
          <p:nvPr/>
        </p:nvSpPr>
        <p:spPr>
          <a:xfrm>
            <a:off x="0" y="78531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제대반</a:t>
            </a:r>
            <a:endParaRPr lang="ko-KR" altLang="en-US" sz="4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AC0AEC-96D3-044B-45B8-49A173341532}"/>
              </a:ext>
            </a:extLst>
          </p:cNvPr>
          <p:cNvSpPr txBox="1"/>
          <p:nvPr/>
        </p:nvSpPr>
        <p:spPr>
          <a:xfrm>
            <a:off x="7802881" y="4017139"/>
            <a:ext cx="41553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작업할 반제품</a:t>
            </a:r>
            <a:endParaRPr lang="en-US" altLang="ko-KR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바코드스캔 후 작업 시작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3E0441-D39B-3E12-4625-B991CC6C3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440" y="3741418"/>
            <a:ext cx="4155441" cy="31165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F4C031E-D12B-DAD0-6206-3BDEF6EF8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8881" y="731519"/>
            <a:ext cx="4064000" cy="304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EAE260-1A2F-07FD-AC24-5BACA2452B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41418"/>
            <a:ext cx="4196082" cy="31470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D7EE21F-B2DD-6FD9-44C5-3A5CB993F8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701040"/>
            <a:ext cx="4064000" cy="304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D8E5157-836D-92AB-0EC6-ECF8242F842E}"/>
              </a:ext>
            </a:extLst>
          </p:cNvPr>
          <p:cNvSpPr txBox="1"/>
          <p:nvPr/>
        </p:nvSpPr>
        <p:spPr>
          <a:xfrm>
            <a:off x="1079947" y="2756830"/>
            <a:ext cx="49824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반제품</a:t>
            </a:r>
            <a:endParaRPr lang="en-US" altLang="ko-KR" sz="4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바코드스캔으로 찾기</a:t>
            </a:r>
          </a:p>
        </p:txBody>
      </p:sp>
    </p:spTree>
    <p:extLst>
      <p:ext uri="{BB962C8B-B14F-4D97-AF65-F5344CB8AC3E}">
        <p14:creationId xmlns:p14="http://schemas.microsoft.com/office/powerpoint/2010/main" val="3984125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564034-2033-EA4F-C6B0-E7DB6DEE0644}"/>
              </a:ext>
            </a:extLst>
          </p:cNvPr>
          <p:cNvSpPr txBox="1"/>
          <p:nvPr/>
        </p:nvSpPr>
        <p:spPr>
          <a:xfrm>
            <a:off x="0" y="78531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제대반</a:t>
            </a:r>
            <a:endParaRPr lang="ko-KR" altLang="en-US" sz="4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D9C799-CDEB-5294-2F22-3CF3842C4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7972"/>
            <a:ext cx="8072284" cy="60542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1F930D-34B3-182D-E587-DE8D41C99685}"/>
              </a:ext>
            </a:extLst>
          </p:cNvPr>
          <p:cNvSpPr txBox="1"/>
          <p:nvPr/>
        </p:nvSpPr>
        <p:spPr>
          <a:xfrm>
            <a:off x="8025475" y="1983597"/>
            <a:ext cx="4166525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작업자 </a:t>
            </a:r>
            <a:endParaRPr lang="en-US" altLang="ko-KR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작업지시서 확인</a:t>
            </a:r>
            <a:endParaRPr lang="en-US" altLang="ko-KR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입력정보</a:t>
            </a:r>
            <a:r>
              <a:rPr lang="en-US" altLang="ko-K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ko-KR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불량정보 </a:t>
            </a:r>
            <a:endParaRPr lang="en-US" altLang="ko-KR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실시간 입력</a:t>
            </a:r>
            <a:endParaRPr lang="en-US" altLang="ko-KR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완제품 바코드출력 후</a:t>
            </a:r>
            <a:endParaRPr lang="en-US" altLang="ko-KR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부착</a:t>
            </a:r>
          </a:p>
        </p:txBody>
      </p:sp>
    </p:spTree>
    <p:extLst>
      <p:ext uri="{BB962C8B-B14F-4D97-AF65-F5344CB8AC3E}">
        <p14:creationId xmlns:p14="http://schemas.microsoft.com/office/powerpoint/2010/main" val="1389390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F44424-FF19-E4BD-F79C-47B90F9DF980}"/>
              </a:ext>
            </a:extLst>
          </p:cNvPr>
          <p:cNvSpPr txBox="1"/>
          <p:nvPr/>
        </p:nvSpPr>
        <p:spPr>
          <a:xfrm>
            <a:off x="0" y="78531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펀칭반</a:t>
            </a:r>
            <a:endParaRPr lang="ko-KR" altLang="en-US" sz="4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36F93D-ABDC-30DF-26E3-7A4E4C715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2387"/>
            <a:ext cx="5384800" cy="4038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F0A131-B8E4-A7CB-CDED-6BF1F089C177}"/>
              </a:ext>
            </a:extLst>
          </p:cNvPr>
          <p:cNvSpPr txBox="1"/>
          <p:nvPr/>
        </p:nvSpPr>
        <p:spPr>
          <a:xfrm>
            <a:off x="487681" y="5137355"/>
            <a:ext cx="41553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작업할 반제품</a:t>
            </a:r>
            <a:endParaRPr lang="en-US" altLang="ko-KR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바코드스캔 후 작업 시작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1C7B92-385E-743B-E437-A578B4D35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734" y="1032387"/>
            <a:ext cx="5384800" cy="4038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48FDDA-BE36-8CE6-35C1-F701D133671D}"/>
              </a:ext>
            </a:extLst>
          </p:cNvPr>
          <p:cNvSpPr txBox="1"/>
          <p:nvPr/>
        </p:nvSpPr>
        <p:spPr>
          <a:xfrm>
            <a:off x="6634068" y="5137355"/>
            <a:ext cx="520046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작업자 작업지시서 확인</a:t>
            </a:r>
            <a:endParaRPr lang="en-US" altLang="ko-KR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입력정보</a:t>
            </a:r>
            <a:r>
              <a:rPr lang="en-US" altLang="ko-KR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ko-KR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불량정보 실시간 입력</a:t>
            </a:r>
            <a:endParaRPr lang="en-US" altLang="ko-KR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완제품 바코드출력 후 부착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EB8E2A9-37FE-FFCB-8F26-EAECC2D60BE4}"/>
              </a:ext>
            </a:extLst>
          </p:cNvPr>
          <p:cNvSpPr/>
          <p:nvPr/>
        </p:nvSpPr>
        <p:spPr>
          <a:xfrm>
            <a:off x="5555226" y="2507226"/>
            <a:ext cx="717755" cy="12388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206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58748AD-2D0E-EEA8-F395-1BF57F5AA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7972"/>
            <a:ext cx="8013371" cy="60100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47CF60-AFF9-3742-0C85-5F098D2E7129}"/>
              </a:ext>
            </a:extLst>
          </p:cNvPr>
          <p:cNvSpPr txBox="1"/>
          <p:nvPr/>
        </p:nvSpPr>
        <p:spPr>
          <a:xfrm>
            <a:off x="0" y="78531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물류창고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09DCC0-0117-186B-C2AE-2E791D5276AA}"/>
              </a:ext>
            </a:extLst>
          </p:cNvPr>
          <p:cNvSpPr txBox="1"/>
          <p:nvPr/>
        </p:nvSpPr>
        <p:spPr>
          <a:xfrm>
            <a:off x="8013371" y="2738284"/>
            <a:ext cx="41553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출하요청서 확인</a:t>
            </a:r>
            <a:endParaRPr lang="en-US" altLang="ko-KR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완제품 바코드스캔으로 </a:t>
            </a:r>
            <a:endParaRPr lang="en-US" altLang="ko-KR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확인 완료 후 포장작업</a:t>
            </a:r>
            <a:endParaRPr lang="en-US" altLang="ko-KR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출하요청서 출력 후 부착</a:t>
            </a:r>
          </a:p>
        </p:txBody>
      </p:sp>
    </p:spTree>
    <p:extLst>
      <p:ext uri="{BB962C8B-B14F-4D97-AF65-F5344CB8AC3E}">
        <p14:creationId xmlns:p14="http://schemas.microsoft.com/office/powerpoint/2010/main" val="1634268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A1208A-CE56-AAD7-CC3B-78CBBC481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67" y="16289"/>
            <a:ext cx="11317066" cy="682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6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75794A-E8DA-0AEC-DA44-847DC0EEE11F}"/>
              </a:ext>
            </a:extLst>
          </p:cNvPr>
          <p:cNvSpPr txBox="1"/>
          <p:nvPr/>
        </p:nvSpPr>
        <p:spPr>
          <a:xfrm>
            <a:off x="4522854" y="172973"/>
            <a:ext cx="7686720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현재 원부자재 관리부서 종류 정리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ko-KR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고동원 대리 관리항목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원단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가공 접착제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2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급지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용제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수지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김영의 부장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외부잉크 관리 및 </a:t>
            </a:r>
            <a:r>
              <a:rPr lang="ko-KR" alt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부족시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고동원 대리에게 구매요청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</a:t>
            </a:r>
            <a:r>
              <a:rPr lang="ko-KR" alt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김영의부장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부재시</a:t>
            </a:r>
            <a:r>
              <a:rPr lang="ko-KR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구매량</a:t>
            </a:r>
            <a:r>
              <a:rPr lang="ko-KR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판단하기가 어려운 </a:t>
            </a:r>
            <a:r>
              <a:rPr lang="ko-KR" altLang="en-US" sz="1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문제있음</a:t>
            </a:r>
            <a:r>
              <a:rPr lang="en-US" altLang="ko-K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</a:t>
            </a:r>
          </a:p>
          <a:p>
            <a:r>
              <a:rPr lang="ko-KR" alt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진철용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반장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생산량 계획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잉크생산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원부자재 기록 고동원대리에게 구매요청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</a:t>
            </a:r>
            <a:r>
              <a:rPr lang="ko-KR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잉크생산계획은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진반장</a:t>
            </a:r>
            <a:r>
              <a:rPr lang="ko-KR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 진행</a:t>
            </a:r>
            <a:r>
              <a:rPr lang="en-US" altLang="ko-K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고대리</a:t>
            </a:r>
            <a:r>
              <a:rPr lang="ko-KR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MES</a:t>
            </a:r>
            <a:r>
              <a:rPr lang="ko-KR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확인 후 부족한 원부</a:t>
            </a:r>
            <a:endParaRPr lang="en-US" altLang="ko-KR" sz="1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</a:t>
            </a:r>
            <a:r>
              <a:rPr lang="ko-KR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자재 발주하는 것은 어떨지</a:t>
            </a:r>
            <a:r>
              <a:rPr lang="en-US" altLang="ko-K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  <a:p>
            <a:r>
              <a:rPr lang="ko-KR" alt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한범수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기장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제판실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화학원부자재관리 및 발주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고동원대리에게 전달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한기장</a:t>
            </a:r>
            <a:r>
              <a:rPr lang="ko-KR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 입력한 자료를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고대리</a:t>
            </a:r>
            <a:r>
              <a:rPr lang="ko-KR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 확인 후 발주하는 것은 어떨지</a:t>
            </a:r>
            <a:r>
              <a:rPr lang="en-US" altLang="ko-K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r>
              <a:rPr lang="ko-KR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E15311-D59E-5BFB-03D7-190F17139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889"/>
            <a:ext cx="2890684" cy="68878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64BFA9-9B65-7F49-EEAB-9EECE75A3B3C}"/>
              </a:ext>
            </a:extLst>
          </p:cNvPr>
          <p:cNvSpPr txBox="1"/>
          <p:nvPr/>
        </p:nvSpPr>
        <p:spPr>
          <a:xfrm>
            <a:off x="2501795" y="3281516"/>
            <a:ext cx="77777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/>
              <a:t>+</a:t>
            </a:r>
            <a:endParaRPr lang="ko-KR" altLang="en-US" sz="6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370784-57E9-0123-ACF8-30AC6044D7AE}"/>
              </a:ext>
            </a:extLst>
          </p:cNvPr>
          <p:cNvSpPr txBox="1"/>
          <p:nvPr/>
        </p:nvSpPr>
        <p:spPr>
          <a:xfrm>
            <a:off x="6829135" y="3517040"/>
            <a:ext cx="532709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고동원 대리 품목 </a:t>
            </a:r>
            <a:r>
              <a:rPr lang="en-US" altLang="ko-KR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약 </a:t>
            </a:r>
            <a:r>
              <a:rPr lang="en-US" altLang="ko-KR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48</a:t>
            </a:r>
            <a:r>
              <a:rPr lang="ko-KR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가지</a:t>
            </a:r>
            <a:endParaRPr lang="en-US" altLang="ko-KR" sz="28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규격이 들어가면 많아집니다</a:t>
            </a:r>
            <a:r>
              <a:rPr lang="en-US" altLang="ko-KR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ko-KR" altLang="en-US" sz="28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입고시</a:t>
            </a:r>
            <a:r>
              <a:rPr lang="ko-KR" altLang="en-US" sz="2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물류팀에서 바코드만</a:t>
            </a:r>
            <a:endParaRPr lang="en-US" altLang="ko-KR" sz="28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2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정확히 찍어주면 규격</a:t>
            </a:r>
            <a:r>
              <a:rPr lang="en-US" altLang="ko-KR" sz="2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2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수량관리</a:t>
            </a:r>
            <a:endParaRPr lang="en-US" altLang="ko-KR" sz="28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2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간단하게 해결됨</a:t>
            </a:r>
            <a:r>
              <a:rPr lang="en-US" altLang="ko-KR" sz="2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ko-KR" altLang="en-US" sz="2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고대리는 입고된 자료만 관리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69B52F-36D7-187B-F119-36210EB58C5C}"/>
              </a:ext>
            </a:extLst>
          </p:cNvPr>
          <p:cNvSpPr txBox="1"/>
          <p:nvPr/>
        </p:nvSpPr>
        <p:spPr>
          <a:xfrm>
            <a:off x="3719382" y="3520881"/>
            <a:ext cx="25138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규 격   </a:t>
            </a:r>
            <a:r>
              <a:rPr lang="en-US" altLang="ko-K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endParaRPr lang="ko-KR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5238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CB3F9349-3D37-B8E0-9BB7-0C75180B2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14309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A019F8C-DC8A-E51B-4143-9210EC2B31ED}"/>
              </a:ext>
            </a:extLst>
          </p:cNvPr>
          <p:cNvCxnSpPr>
            <a:cxnSpLocks/>
          </p:cNvCxnSpPr>
          <p:nvPr/>
        </p:nvCxnSpPr>
        <p:spPr>
          <a:xfrm>
            <a:off x="7210697" y="2037806"/>
            <a:ext cx="0" cy="3744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A9750B7-5414-FFD7-AF1B-B9F57EDE121F}"/>
              </a:ext>
            </a:extLst>
          </p:cNvPr>
          <p:cNvCxnSpPr>
            <a:cxnSpLocks/>
          </p:cNvCxnSpPr>
          <p:nvPr/>
        </p:nvCxnSpPr>
        <p:spPr>
          <a:xfrm>
            <a:off x="7972697" y="2037806"/>
            <a:ext cx="0" cy="3744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5B06118-60A3-CE30-C2F1-26B2B387C362}"/>
              </a:ext>
            </a:extLst>
          </p:cNvPr>
          <p:cNvCxnSpPr>
            <a:cxnSpLocks/>
          </p:cNvCxnSpPr>
          <p:nvPr/>
        </p:nvCxnSpPr>
        <p:spPr>
          <a:xfrm flipH="1">
            <a:off x="2647406" y="1171303"/>
            <a:ext cx="22642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3E9ADF9-507D-8979-BF43-9B5DF9CA5B19}"/>
              </a:ext>
            </a:extLst>
          </p:cNvPr>
          <p:cNvCxnSpPr>
            <a:cxnSpLocks/>
          </p:cNvCxnSpPr>
          <p:nvPr/>
        </p:nvCxnSpPr>
        <p:spPr>
          <a:xfrm flipH="1">
            <a:off x="2647406" y="1741714"/>
            <a:ext cx="22642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0BCD64F-CE60-B25A-2817-91DD8655CDBE}"/>
              </a:ext>
            </a:extLst>
          </p:cNvPr>
          <p:cNvCxnSpPr>
            <a:cxnSpLocks/>
          </p:cNvCxnSpPr>
          <p:nvPr/>
        </p:nvCxnSpPr>
        <p:spPr>
          <a:xfrm flipH="1">
            <a:off x="2647406" y="2137954"/>
            <a:ext cx="1262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570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두루마리 모양: 가로로 말림 25">
            <a:extLst>
              <a:ext uri="{FF2B5EF4-FFF2-40B4-BE49-F238E27FC236}">
                <a16:creationId xmlns:a16="http://schemas.microsoft.com/office/drawing/2014/main" id="{3A8DE2FC-5AF6-BF07-DFF9-6AF21DFEBAE3}"/>
              </a:ext>
            </a:extLst>
          </p:cNvPr>
          <p:cNvSpPr/>
          <p:nvPr/>
        </p:nvSpPr>
        <p:spPr>
          <a:xfrm>
            <a:off x="5094514" y="659688"/>
            <a:ext cx="7097486" cy="723893"/>
          </a:xfrm>
          <a:prstGeom prst="horizontalScroll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68356BE-4B25-0C84-7629-35505F8BCB87}"/>
              </a:ext>
            </a:extLst>
          </p:cNvPr>
          <p:cNvCxnSpPr/>
          <p:nvPr/>
        </p:nvCxnSpPr>
        <p:spPr>
          <a:xfrm>
            <a:off x="155511" y="4352731"/>
            <a:ext cx="11908971" cy="0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A4A8098-0115-5A7D-42BF-B220FA6D686D}"/>
              </a:ext>
            </a:extLst>
          </p:cNvPr>
          <p:cNvSpPr txBox="1"/>
          <p:nvPr/>
        </p:nvSpPr>
        <p:spPr>
          <a:xfrm>
            <a:off x="155511" y="13724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MES</a:t>
            </a:r>
            <a:r>
              <a:rPr lang="ko-KR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외부잉크를 관리하려면</a:t>
            </a:r>
            <a:r>
              <a:rPr lang="en-US" altLang="ko-KR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……</a:t>
            </a:r>
            <a:endParaRPr lang="ko-KR" altLang="en-US" sz="2800" dirty="0">
              <a:solidFill>
                <a:srgbClr val="0000FF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708C0C4-632F-89FE-7247-4C00D742D363}"/>
              </a:ext>
            </a:extLst>
          </p:cNvPr>
          <p:cNvSpPr/>
          <p:nvPr/>
        </p:nvSpPr>
        <p:spPr>
          <a:xfrm>
            <a:off x="998375" y="3429000"/>
            <a:ext cx="3685592" cy="18474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현재 재고량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68FCF06-F16B-C80B-599B-01DDE7F8522E}"/>
              </a:ext>
            </a:extLst>
          </p:cNvPr>
          <p:cNvSpPr/>
          <p:nvPr/>
        </p:nvSpPr>
        <p:spPr>
          <a:xfrm>
            <a:off x="1665514" y="793102"/>
            <a:ext cx="2519265" cy="1251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입고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생산</a:t>
            </a:r>
            <a:endParaRPr lang="en-US" altLang="ko-K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잉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크</a:t>
            </a:r>
          </a:p>
        </p:txBody>
      </p:sp>
      <p:sp>
        <p:nvSpPr>
          <p:cNvPr id="6" name="십자형 5">
            <a:extLst>
              <a:ext uri="{FF2B5EF4-FFF2-40B4-BE49-F238E27FC236}">
                <a16:creationId xmlns:a16="http://schemas.microsoft.com/office/drawing/2014/main" id="{A8C36E53-23A3-2928-1236-45BB991A52BB}"/>
              </a:ext>
            </a:extLst>
          </p:cNvPr>
          <p:cNvSpPr/>
          <p:nvPr/>
        </p:nvSpPr>
        <p:spPr>
          <a:xfrm>
            <a:off x="2439955" y="2369975"/>
            <a:ext cx="704462" cy="709127"/>
          </a:xfrm>
          <a:prstGeom prst="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19B3F7-616E-8AAF-D380-546D7E63341D}"/>
              </a:ext>
            </a:extLst>
          </p:cNvPr>
          <p:cNvSpPr/>
          <p:nvPr/>
        </p:nvSpPr>
        <p:spPr>
          <a:xfrm>
            <a:off x="7739742" y="1982755"/>
            <a:ext cx="2715207" cy="14462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생산을 위한 </a:t>
            </a:r>
            <a:endParaRPr lang="en-US" altLang="ko-KR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잉크 출고</a:t>
            </a:r>
            <a:endParaRPr lang="en-US" altLang="ko-KR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바코드 확인 후 이동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04E5897-63DA-0B20-D5C9-BE156D8DE4F8}"/>
              </a:ext>
            </a:extLst>
          </p:cNvPr>
          <p:cNvSpPr/>
          <p:nvPr/>
        </p:nvSpPr>
        <p:spPr>
          <a:xfrm>
            <a:off x="7739743" y="5276462"/>
            <a:ext cx="2715207" cy="14462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생산완료 후 </a:t>
            </a:r>
            <a:endParaRPr lang="en-US" altLang="ko-KR" sz="28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28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재입고</a:t>
            </a:r>
            <a:r>
              <a:rPr lang="ko-KR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잉크</a:t>
            </a:r>
            <a:r>
              <a:rPr lang="en-US" altLang="ko-KR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창고</a:t>
            </a:r>
            <a:r>
              <a:rPr lang="en-US" altLang="ko-KR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algn="ctr"/>
            <a:r>
              <a:rPr lang="en-US" altLang="ko-KR" dirty="0">
                <a:solidFill>
                  <a:srgbClr val="0000FF"/>
                </a:solidFill>
              </a:rPr>
              <a:t>(</a:t>
            </a:r>
            <a:r>
              <a:rPr lang="ko-KR" altLang="en-US" dirty="0">
                <a:solidFill>
                  <a:srgbClr val="0000FF"/>
                </a:solidFill>
              </a:rPr>
              <a:t>바코드 확인 후 이동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D148081-C0E2-A06C-9C2C-4A3AE6551913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767942" y="2705878"/>
            <a:ext cx="2971800" cy="83509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0AC3AC0-9411-A08F-DE3F-496A3E127F6A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4627983" y="5164495"/>
            <a:ext cx="3111760" cy="83509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522220-1E7D-BFBF-5A1B-F3E5911E004A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097346" y="3429000"/>
            <a:ext cx="1" cy="1847462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C1532CC-BD01-FBED-A2AB-8A266C5A261B}"/>
              </a:ext>
            </a:extLst>
          </p:cNvPr>
          <p:cNvSpPr txBox="1"/>
          <p:nvPr/>
        </p:nvSpPr>
        <p:spPr>
          <a:xfrm>
            <a:off x="9132343" y="493622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재입고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잉크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8F7E20-3431-3B88-60F6-739C2568D35B}"/>
              </a:ext>
            </a:extLst>
          </p:cNvPr>
          <p:cNvSpPr txBox="1"/>
          <p:nvPr/>
        </p:nvSpPr>
        <p:spPr>
          <a:xfrm>
            <a:off x="9363176" y="163674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출고 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잉크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4CDAA9-9805-0F9D-CD2B-C6EB06B6254B}"/>
              </a:ext>
            </a:extLst>
          </p:cNvPr>
          <p:cNvSpPr txBox="1"/>
          <p:nvPr/>
        </p:nvSpPr>
        <p:spPr>
          <a:xfrm>
            <a:off x="5223426" y="783417"/>
            <a:ext cx="6968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☞ 현재 재고량 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출고 잉크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</a:t>
            </a:r>
            <a:r>
              <a:rPr lang="ko-KR" altLang="en-US" sz="2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재입고</a:t>
            </a:r>
            <a:r>
              <a:rPr lang="ko-KR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잉크 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ko-KR" altLang="en-US" sz="2000" b="1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잉크수불관리</a:t>
            </a:r>
            <a:endParaRPr lang="ko-KR" altLang="en-US" sz="2000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8348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1E4ECB-6781-17CB-B696-7C97B5CF8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3284"/>
            <a:ext cx="8032955" cy="60247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A066F8-C9A8-6D9B-D33A-96A0AB7E21DC}"/>
              </a:ext>
            </a:extLst>
          </p:cNvPr>
          <p:cNvSpPr txBox="1"/>
          <p:nvPr/>
        </p:nvSpPr>
        <p:spPr>
          <a:xfrm>
            <a:off x="-68826" y="0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잉크창고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9B624F-5164-4982-C4FE-7E943CE01808}"/>
              </a:ext>
            </a:extLst>
          </p:cNvPr>
          <p:cNvSpPr txBox="1"/>
          <p:nvPr/>
        </p:nvSpPr>
        <p:spPr>
          <a:xfrm>
            <a:off x="7987003" y="2876146"/>
            <a:ext cx="420499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잉크창고에 입고된 제품</a:t>
            </a:r>
            <a:endParaRPr lang="en-US" altLang="ko-KR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확인 후 현장에서 </a:t>
            </a:r>
            <a:r>
              <a:rPr lang="ko-KR" altLang="en-US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테블릿으로</a:t>
            </a:r>
            <a:endParaRPr lang="en-US" altLang="ko-KR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즉시 입력</a:t>
            </a:r>
            <a:endParaRPr lang="en-US" altLang="ko-KR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ko-KR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Back </a:t>
            </a:r>
            <a:r>
              <a:rPr lang="en-US" altLang="ko-KR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UpData</a:t>
            </a:r>
            <a:r>
              <a:rPr lang="en-US" altLang="ko-KR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749085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180CAB-7104-31EF-A4C2-7B0E563604A2}"/>
              </a:ext>
            </a:extLst>
          </p:cNvPr>
          <p:cNvSpPr txBox="1"/>
          <p:nvPr/>
        </p:nvSpPr>
        <p:spPr>
          <a:xfrm>
            <a:off x="-68826" y="0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잉크반</a:t>
            </a:r>
            <a:endParaRPr lang="ko-KR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6B894A-BA4F-DD8E-36E5-0FE9DBDC9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8257"/>
            <a:ext cx="8226324" cy="61697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4A4FB4-411B-3390-125F-B7054E4FFDEB}"/>
              </a:ext>
            </a:extLst>
          </p:cNvPr>
          <p:cNvSpPr txBox="1"/>
          <p:nvPr/>
        </p:nvSpPr>
        <p:spPr>
          <a:xfrm>
            <a:off x="8294779" y="2310581"/>
            <a:ext cx="389722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잉크동에 입고된 원부자재 </a:t>
            </a:r>
            <a:endParaRPr lang="en-US" altLang="ko-KR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확인하면서 </a:t>
            </a:r>
            <a:r>
              <a:rPr lang="ko-KR" altLang="en-US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테블릿으로</a:t>
            </a:r>
            <a:endParaRPr lang="en-US" altLang="ko-KR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즉시 입력</a:t>
            </a:r>
            <a:endParaRPr lang="en-US" altLang="ko-KR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ko-KR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생산계획 실시간으로 입력</a:t>
            </a:r>
            <a:endParaRPr lang="en-US" altLang="ko-KR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ko-KR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Back </a:t>
            </a:r>
            <a:r>
              <a:rPr lang="en-US" altLang="ko-KR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UpData</a:t>
            </a:r>
            <a:r>
              <a:rPr lang="en-US" altLang="ko-KR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3760857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4D044F-6856-B10D-1085-299EE1B33D3F}"/>
              </a:ext>
            </a:extLst>
          </p:cNvPr>
          <p:cNvSpPr txBox="1"/>
          <p:nvPr/>
        </p:nvSpPr>
        <p:spPr>
          <a:xfrm>
            <a:off x="-68826" y="0"/>
            <a:ext cx="26404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용제 관리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17C917-FD54-8C21-DEEB-829ACE6AA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374" y="0"/>
            <a:ext cx="5135626" cy="38517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9212330-A362-E350-182C-4D11DB15F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84" y="840658"/>
            <a:ext cx="5040671" cy="37805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535351-CC1F-A32C-304D-2287DF54BB73}"/>
              </a:ext>
            </a:extLst>
          </p:cNvPr>
          <p:cNvSpPr txBox="1"/>
          <p:nvPr/>
        </p:nvSpPr>
        <p:spPr>
          <a:xfrm>
            <a:off x="1164848" y="1277239"/>
            <a:ext cx="41665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입고된 용제 현장에서</a:t>
            </a:r>
            <a:endParaRPr lang="en-US" altLang="ko-KR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실시간 입력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7C3952-AAEE-B2DD-0D00-1A993292CA19}"/>
              </a:ext>
            </a:extLst>
          </p:cNvPr>
          <p:cNvSpPr txBox="1"/>
          <p:nvPr/>
        </p:nvSpPr>
        <p:spPr>
          <a:xfrm>
            <a:off x="7410207" y="952775"/>
            <a:ext cx="431079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잉크반은 정확한 계량</a:t>
            </a:r>
            <a:endParaRPr lang="en-US" altLang="ko-KR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32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으로</a:t>
            </a:r>
            <a:r>
              <a:rPr lang="ko-KR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잉크를 제작하여</a:t>
            </a:r>
            <a:endParaRPr lang="en-US" altLang="ko-KR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생산량 </a:t>
            </a:r>
            <a:r>
              <a:rPr lang="ko-KR" altLang="en-US" sz="32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입력시</a:t>
            </a:r>
            <a:r>
              <a:rPr lang="ko-KR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정확한</a:t>
            </a:r>
            <a:endParaRPr lang="en-US" altLang="ko-KR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용제 사용량 확인 가능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967FA21-62F3-CE9E-A182-A3654B6F2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022" y="3603283"/>
            <a:ext cx="4993402" cy="32547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DEF559C-8E89-F150-C4B2-B458F3556492}"/>
              </a:ext>
            </a:extLst>
          </p:cNvPr>
          <p:cNvSpPr txBox="1"/>
          <p:nvPr/>
        </p:nvSpPr>
        <p:spPr>
          <a:xfrm>
            <a:off x="7632302" y="3851720"/>
            <a:ext cx="457689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혼합용탱크에</a:t>
            </a:r>
            <a:r>
              <a:rPr lang="ko-KR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계량기를</a:t>
            </a:r>
            <a:endParaRPr lang="en-US" altLang="ko-KR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부착하거나 무게를 측정</a:t>
            </a:r>
            <a:endParaRPr lang="en-US" altLang="ko-KR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사용한 </a:t>
            </a:r>
            <a:r>
              <a:rPr lang="ko-KR" altLang="en-US" sz="32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용제량</a:t>
            </a:r>
            <a:endParaRPr lang="en-US" altLang="ko-KR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실시간 입력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857A6D-452E-7A00-2302-3AE2C1D601AB}"/>
              </a:ext>
            </a:extLst>
          </p:cNvPr>
          <p:cNvSpPr txBox="1"/>
          <p:nvPr/>
        </p:nvSpPr>
        <p:spPr>
          <a:xfrm>
            <a:off x="151243" y="4744859"/>
            <a:ext cx="62327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총량 </a:t>
            </a: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잉크동</a:t>
            </a: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혼합탱크 </a:t>
            </a:r>
            <a:endParaRPr lang="en-US" altLang="ko-KR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ko-KR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실시간 </a:t>
            </a:r>
            <a:r>
              <a:rPr lang="ko-KR" altLang="en-US" sz="4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용제량</a:t>
            </a:r>
            <a:endParaRPr lang="ko-KR" alt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2CBA13A-8D6C-588E-C600-6637FD7C93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9504" y="5371436"/>
            <a:ext cx="1858297" cy="13937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22229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B3E1500-2799-3C74-F2A7-40BED09BD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078" y="3904605"/>
            <a:ext cx="5633883" cy="30873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11A0F0F-4320-31E4-C77B-34AE42F13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349" y="3591"/>
            <a:ext cx="6233652" cy="46752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CAA4502-8F07-190B-2D51-E5362FDAE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096000" cy="4572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C3457D9-937C-4841-CA31-7DEEB6DFB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2266068"/>
            <a:ext cx="6790730" cy="47000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0FC787-E6AF-E0D7-0949-C0F96368A621}"/>
              </a:ext>
            </a:extLst>
          </p:cNvPr>
          <p:cNvSpPr txBox="1"/>
          <p:nvPr/>
        </p:nvSpPr>
        <p:spPr>
          <a:xfrm>
            <a:off x="2622760" y="2161470"/>
            <a:ext cx="648126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모든 입고제품</a:t>
            </a:r>
            <a:endParaRPr lang="en-US" altLang="ko-K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입고시</a:t>
            </a:r>
            <a:r>
              <a:rPr lang="en-US" altLang="ko-K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원단</a:t>
            </a:r>
            <a:r>
              <a:rPr lang="en-US" altLang="ko-K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수지</a:t>
            </a:r>
            <a:r>
              <a:rPr lang="en-US" altLang="ko-K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접착제 外</a:t>
            </a:r>
            <a:r>
              <a:rPr lang="en-US" altLang="ko-K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algn="ctr"/>
            <a:r>
              <a:rPr lang="ko-KR" altLang="en-US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모든제품</a:t>
            </a:r>
            <a:r>
              <a:rPr lang="ko-KR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바코드</a:t>
            </a:r>
            <a:endParaRPr lang="en-US" altLang="ko-KR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찍              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ECC6C1-92CD-CE51-0E01-2617F007976F}"/>
              </a:ext>
            </a:extLst>
          </p:cNvPr>
          <p:cNvSpPr txBox="1"/>
          <p:nvPr/>
        </p:nvSpPr>
        <p:spPr>
          <a:xfrm>
            <a:off x="0" y="78531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물류팀</a:t>
            </a:r>
          </a:p>
        </p:txBody>
      </p:sp>
    </p:spTree>
    <p:extLst>
      <p:ext uri="{BB962C8B-B14F-4D97-AF65-F5344CB8AC3E}">
        <p14:creationId xmlns:p14="http://schemas.microsoft.com/office/powerpoint/2010/main" val="222743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11462FE-8A25-9CDD-1D2A-949BCA04E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312747" cy="47345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D2B925-D43B-452F-95E6-1869B65341B7}"/>
              </a:ext>
            </a:extLst>
          </p:cNvPr>
          <p:cNvSpPr txBox="1"/>
          <p:nvPr/>
        </p:nvSpPr>
        <p:spPr>
          <a:xfrm>
            <a:off x="0" y="0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제판실</a:t>
            </a:r>
            <a:endParaRPr lang="ko-KR" altLang="en-US" sz="4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C9A0B1-D6E0-223A-6D08-88A4D1C06E35}"/>
              </a:ext>
            </a:extLst>
          </p:cNvPr>
          <p:cNvSpPr txBox="1"/>
          <p:nvPr/>
        </p:nvSpPr>
        <p:spPr>
          <a:xfrm>
            <a:off x="265603" y="4613910"/>
            <a:ext cx="56765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제판실</a:t>
            </a:r>
            <a:r>
              <a:rPr lang="ko-KR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화학약품 </a:t>
            </a:r>
            <a:r>
              <a:rPr lang="ko-KR" altLang="en-US" sz="4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입고시</a:t>
            </a:r>
            <a:endParaRPr lang="en-US" altLang="ko-KR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실시간으로 입력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A4B4E4-C8A0-4EE8-DC8F-0CA9D944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760" y="2369820"/>
            <a:ext cx="5984240" cy="44881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B2A90C-D3CB-38F2-8BE5-962328DBBE52}"/>
              </a:ext>
            </a:extLst>
          </p:cNvPr>
          <p:cNvSpPr txBox="1"/>
          <p:nvPr/>
        </p:nvSpPr>
        <p:spPr>
          <a:xfrm>
            <a:off x="6458980" y="489843"/>
            <a:ext cx="5586786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인쇄반</a:t>
            </a:r>
            <a:r>
              <a:rPr lang="ko-KR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4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마모실린더</a:t>
            </a:r>
            <a:r>
              <a:rPr lang="ko-KR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altLang="ko-KR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작업요청사항 확인</a:t>
            </a:r>
            <a:endParaRPr lang="en-US" altLang="ko-KR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예상 작업시간 실시간입력</a:t>
            </a:r>
          </a:p>
        </p:txBody>
      </p:sp>
    </p:spTree>
    <p:extLst>
      <p:ext uri="{BB962C8B-B14F-4D97-AF65-F5344CB8AC3E}">
        <p14:creationId xmlns:p14="http://schemas.microsoft.com/office/powerpoint/2010/main" val="1610544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3255</TotalTime>
  <Words>395</Words>
  <Application>Microsoft Office PowerPoint</Application>
  <PresentationFormat>와이드스크린</PresentationFormat>
  <Paragraphs>109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㈜에스피프린팅   MES(제조실행시스템) 추진계획 5회 2025년 10월 23일 목요일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혜지 이</dc:creator>
  <cp:lastModifiedBy>혜지 이</cp:lastModifiedBy>
  <cp:revision>43</cp:revision>
  <cp:lastPrinted>2025-10-21T09:36:11Z</cp:lastPrinted>
  <dcterms:created xsi:type="dcterms:W3CDTF">2025-09-26T07:03:34Z</dcterms:created>
  <dcterms:modified xsi:type="dcterms:W3CDTF">2025-10-28T03:32:13Z</dcterms:modified>
</cp:coreProperties>
</file>